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7" r:id="rId3"/>
    <p:sldId id="258" r:id="rId4"/>
    <p:sldId id="259" r:id="rId5"/>
    <p:sldId id="266" r:id="rId6"/>
    <p:sldId id="263" r:id="rId7"/>
    <p:sldId id="264" r:id="rId8"/>
    <p:sldId id="265" r:id="rId9"/>
    <p:sldId id="261" r:id="rId10"/>
    <p:sldId id="262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4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/>
                </a:solidFill>
              </a:rPr>
              <a:pPr/>
              <a:t>08/10/2014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1850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4102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/>
                </a:solidFill>
              </a:rPr>
              <a:pPr/>
              <a:t>08/10/2014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8076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56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884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8871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3190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F197FA-AAA8-4C79-8C39-274622A1051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4228790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3A8A36D-AFEA-452A-BFD1-EF8ACD41B87D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F197FA-AAA8-4C79-8C39-274622A1051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400520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9779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70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/>
                </a:solidFill>
              </a:rPr>
              <a:pPr/>
              <a:t>08/10/2014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0926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4250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/>
                </a:solidFill>
              </a:rPr>
              <a:pPr/>
              <a:t>08/10/2014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7591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0747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1340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7869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309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F197FA-AAA8-4C79-8C39-274622A1051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461783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3A8A36D-AFEA-452A-BFD1-EF8ACD41B87D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F197FA-AAA8-4C79-8C39-274622A1051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2689313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16353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530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731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7181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80970" y="1506071"/>
            <a:ext cx="9144000" cy="2904564"/>
          </a:xfrm>
        </p:spPr>
        <p:txBody>
          <a:bodyPr>
            <a:normAutofit/>
          </a:bodyPr>
          <a:lstStyle/>
          <a:p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1er avance  de proyecto final</a:t>
            </a:r>
            <a:b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DE CALIDAD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10061" y="3824345"/>
            <a:ext cx="9144000" cy="2119255"/>
          </a:xfrm>
        </p:spPr>
        <p:txBody>
          <a:bodyPr>
            <a:normAutofit/>
          </a:bodyPr>
          <a:lstStyle/>
          <a:p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Equipo 5: </a:t>
            </a:r>
          </a:p>
          <a:p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Cuevas Valerio Beatriz Fernanda.</a:t>
            </a:r>
          </a:p>
          <a:p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Mata Simancas Ana Patricia.</a:t>
            </a:r>
          </a:p>
          <a:p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Mendoza Castro Betzaida Estefanía.</a:t>
            </a:r>
          </a:p>
          <a:p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Ocaña Fimbres Diana Liz.</a:t>
            </a:r>
          </a:p>
          <a:p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xmlns="" val="325350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Introducción</a:t>
            </a:r>
            <a:r>
              <a:rPr lang="es-MX" dirty="0" smtClean="0"/>
              <a:t>	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MX" sz="2400" b="1" dirty="0" smtClean="0"/>
          </a:p>
          <a:p>
            <a:pPr marL="0" indent="0" algn="just">
              <a:buNone/>
            </a:pPr>
            <a:r>
              <a:rPr lang="es-MX" sz="2400" b="1" dirty="0" smtClean="0"/>
              <a:t>Empresa : </a:t>
            </a:r>
            <a:r>
              <a:rPr lang="es-MX" sz="2400" dirty="0" smtClean="0"/>
              <a:t>“ Eléctrica del Sol SA de CV”.</a:t>
            </a:r>
          </a:p>
          <a:p>
            <a:pPr marL="0" indent="0" algn="just">
              <a:buNone/>
            </a:pPr>
            <a:r>
              <a:rPr lang="es-MX" sz="2400" b="1" dirty="0" smtClean="0"/>
              <a:t>Dirección: </a:t>
            </a:r>
            <a:r>
              <a:rPr lang="es-ES" sz="2400" dirty="0"/>
              <a:t>S</a:t>
            </a:r>
            <a:r>
              <a:rPr lang="es-ES" sz="2400" dirty="0" smtClean="0"/>
              <a:t>e </a:t>
            </a:r>
            <a:r>
              <a:rPr lang="es-ES" sz="2400" dirty="0"/>
              <a:t>encuentra ubicado en el boulevard Adolfo López Mateos, sin número, entre Girasoles y Algodones, de la Colonia Adolfo López Mateos, C.P. 83170 Hermosillo, Sonora, México</a:t>
            </a:r>
            <a:r>
              <a:rPr lang="es-ES" sz="2400" dirty="0" smtClean="0"/>
              <a:t>.</a:t>
            </a:r>
            <a:endParaRPr lang="es-MX" sz="2400" dirty="0" smtClean="0"/>
          </a:p>
          <a:p>
            <a:pPr marL="0" indent="0" algn="just">
              <a:buNone/>
            </a:pPr>
            <a:r>
              <a:rPr lang="es-MX" sz="2400" b="1" dirty="0" smtClean="0"/>
              <a:t>Encargado : </a:t>
            </a:r>
            <a:r>
              <a:rPr lang="es-MX" sz="2400" dirty="0" smtClean="0"/>
              <a:t>Gilberto Chong.</a:t>
            </a:r>
          </a:p>
          <a:p>
            <a:pPr marL="0" indent="0" algn="just">
              <a:buNone/>
            </a:pPr>
            <a:r>
              <a:rPr lang="es-MX" sz="2400" b="1" dirty="0" smtClean="0"/>
              <a:t>Giro : </a:t>
            </a:r>
            <a:r>
              <a:rPr lang="es-MX" sz="2400" dirty="0" smtClean="0"/>
              <a:t>Producto (bienes).</a:t>
            </a:r>
          </a:p>
          <a:p>
            <a:pPr marL="0" indent="0">
              <a:buNone/>
            </a:pPr>
            <a:endParaRPr lang="es-MX" sz="2200" dirty="0" smtClean="0"/>
          </a:p>
          <a:p>
            <a:pPr marL="0" indent="0">
              <a:buNone/>
            </a:pP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xmlns="" val="2356269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726141"/>
            <a:ext cx="10058400" cy="100853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Introducción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6800" y="1990165"/>
            <a:ext cx="10058400" cy="4303059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6787" y="2037229"/>
            <a:ext cx="9641541" cy="420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064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Determinación del problema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 </a:t>
            </a:r>
            <a:r>
              <a:rPr lang="es-MX" sz="2400" b="1" dirty="0" smtClean="0"/>
              <a:t>Problema</a:t>
            </a:r>
            <a:r>
              <a:rPr lang="es-MX" sz="2400" dirty="0" smtClean="0"/>
              <a:t> : La empresa no cuenta con plan de control.</a:t>
            </a:r>
          </a:p>
          <a:p>
            <a:pPr marL="0" indent="0">
              <a:buNone/>
            </a:pPr>
            <a:endParaRPr lang="es-MX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 </a:t>
            </a:r>
            <a:r>
              <a:rPr lang="es-MX" sz="2400" b="1" dirty="0" smtClean="0"/>
              <a:t>Objetivos:  </a:t>
            </a:r>
            <a:r>
              <a:rPr lang="es-MX" sz="2400" dirty="0" smtClean="0"/>
              <a:t>Elaborar el plan de control de la empresa </a:t>
            </a:r>
            <a:r>
              <a:rPr lang="es-MX" sz="2400" dirty="0"/>
              <a:t>para determinar la forma de realizar el </a:t>
            </a:r>
            <a:r>
              <a:rPr lang="es-MX" sz="2400" dirty="0" smtClean="0"/>
              <a:t>producto , sus especificaciones y para que puedan controlar el proceso de fabricación  que incluyen la materia prima , mano de obra etcétera. 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xmlns="" val="1804023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Proceso </a:t>
            </a:r>
            <a:endParaRPr lang="es-MX" dirty="0"/>
          </a:p>
        </p:txBody>
      </p:sp>
      <p:pic>
        <p:nvPicPr>
          <p:cNvPr id="4" name="0 Imagen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8882" y="2138081"/>
            <a:ext cx="5212977" cy="3521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ángulo 4"/>
          <p:cNvSpPr/>
          <p:nvPr/>
        </p:nvSpPr>
        <p:spPr>
          <a:xfrm>
            <a:off x="793376" y="5713752"/>
            <a:ext cx="53384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/>
              <a:t>Figura 1.0: </a:t>
            </a:r>
            <a:r>
              <a:rPr lang="es-MX" dirty="0" smtClean="0"/>
              <a:t>Aquí se muestran las bolsas de plástico y cubetas, que se reciben  antes de ser separadas.</a:t>
            </a:r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4954" y="2245659"/>
            <a:ext cx="4778188" cy="341349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468036" y="5659156"/>
            <a:ext cx="45451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s-MX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Figura 1.1: </a:t>
            </a:r>
            <a:r>
              <a:rPr lang="es-MX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continuación se muestra las cubetas y las bolsas de plástico ya trituradas.</a:t>
            </a:r>
            <a:endParaRPr lang="es-MX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764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Proceso </a:t>
            </a:r>
            <a:endParaRPr lang="es-MX" dirty="0"/>
          </a:p>
        </p:txBody>
      </p:sp>
      <p:pic>
        <p:nvPicPr>
          <p:cNvPr id="4" name="Marcador de contenido 3" descr="C:\Users\BETZAIDA MENDOZA\Desktop\Documents\betzaida trabajos\foto electrica del sol\10491148_10204170221116703_4207110677336967165_n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70854"/>
            <a:ext cx="4661647" cy="3348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ángulo 4"/>
          <p:cNvSpPr/>
          <p:nvPr/>
        </p:nvSpPr>
        <p:spPr>
          <a:xfrm>
            <a:off x="2716306" y="5519172"/>
            <a:ext cx="66159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MX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Figura 1.2 y 1.3:  </a:t>
            </a:r>
            <a:r>
              <a:rPr lang="es-MX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En la siguiente imagen se muestra cuando le aplican colorante al plástico ya triturado para que se vea todo del mismo color.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6933" y="2170854"/>
            <a:ext cx="4804832" cy="319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8977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Proceso </a:t>
            </a:r>
            <a:endParaRPr lang="es-MX" dirty="0"/>
          </a:p>
        </p:txBody>
      </p:sp>
      <p:sp>
        <p:nvSpPr>
          <p:cNvPr id="5" name="Rectángulo 4"/>
          <p:cNvSpPr/>
          <p:nvPr/>
        </p:nvSpPr>
        <p:spPr>
          <a:xfrm>
            <a:off x="1066800" y="5374359"/>
            <a:ext cx="4961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 smtClean="0"/>
              <a:t>Figura 1.4: </a:t>
            </a:r>
            <a:r>
              <a:rPr lang="es-MX" dirty="0" smtClean="0"/>
              <a:t>Aquí se muestra cuando la manguera se está formando en la </a:t>
            </a:r>
            <a:r>
              <a:rPr lang="es-MX" dirty="0" err="1" smtClean="0"/>
              <a:t>pelitizadora</a:t>
            </a:r>
            <a:r>
              <a:rPr lang="es-MX" dirty="0" smtClean="0"/>
              <a:t>  y a su vez es pasada en agua para que se vaya enfriando.</a:t>
            </a:r>
            <a:endParaRPr lang="es-MX" dirty="0"/>
          </a:p>
        </p:txBody>
      </p:sp>
      <p:pic>
        <p:nvPicPr>
          <p:cNvPr id="7" name="Marcador de contenido 6" descr="C:\Users\BETZAIDA MENDOZA\Desktop\Documents\betzaida trabajos\foto electrica del sol\10462869_10204170222116728_1131680340013848801_n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84121"/>
            <a:ext cx="4961964" cy="3190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96317" y="2184121"/>
            <a:ext cx="4927363" cy="3235043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6602505" y="5374358"/>
            <a:ext cx="42835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 smtClean="0"/>
              <a:t>Figura 1.5: </a:t>
            </a:r>
            <a:r>
              <a:rPr lang="es-MX" dirty="0" smtClean="0"/>
              <a:t>En esta imagen se muestra como la manguera que  se formo va siendo pintada de color naranja para el acabado final.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583766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Proceso 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" y="2282606"/>
            <a:ext cx="4433048" cy="305382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0119" y="2335834"/>
            <a:ext cx="4598893" cy="300059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437965" y="5481935"/>
            <a:ext cx="5773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 smtClean="0"/>
              <a:t>Figura 1.6: </a:t>
            </a:r>
            <a:r>
              <a:rPr lang="es-MX" dirty="0" smtClean="0"/>
              <a:t>En esta imagen se muestra como la manguera es enfriada para  su acabado final.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75594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</a:t>
            </a:r>
            <a:r>
              <a:rPr lang="es-MX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roducto terminado.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5665" y="2206346"/>
            <a:ext cx="3874994" cy="353803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8465" y="5791110"/>
            <a:ext cx="4935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Figura 1.7 </a:t>
            </a:r>
            <a:r>
              <a:rPr lang="es-MX" dirty="0" smtClean="0"/>
              <a:t>:  En esta imagen se muestra el producto final del proceso.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14324978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1_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27</TotalTime>
  <Words>307</Words>
  <Application>Microsoft Office PowerPoint</Application>
  <PresentationFormat>Personalizado</PresentationFormat>
  <Paragraphs>29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1" baseType="lpstr">
      <vt:lpstr>Savon</vt:lpstr>
      <vt:lpstr>1_Savon</vt:lpstr>
      <vt:lpstr>1er avance  de proyecto final CONTROL DE CALIDAD</vt:lpstr>
      <vt:lpstr>Introducción </vt:lpstr>
      <vt:lpstr>Introducción</vt:lpstr>
      <vt:lpstr>Determinación del problema </vt:lpstr>
      <vt:lpstr> Proceso </vt:lpstr>
      <vt:lpstr> Proceso </vt:lpstr>
      <vt:lpstr> Proceso </vt:lpstr>
      <vt:lpstr> Proceso </vt:lpstr>
      <vt:lpstr>Producto terminado.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1er avance  de proyecto final Diseño de experimentos</dc:title>
  <dc:creator>Alumnos</dc:creator>
  <cp:lastModifiedBy>maricela</cp:lastModifiedBy>
  <cp:revision>4</cp:revision>
  <dcterms:created xsi:type="dcterms:W3CDTF">2014-10-08T22:35:34Z</dcterms:created>
  <dcterms:modified xsi:type="dcterms:W3CDTF">2014-10-09T00:45:22Z</dcterms:modified>
</cp:coreProperties>
</file>